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</p:sldIdLst>
  <p:sldSz cx="10080625" cy="7559675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779" autoAdjust="0"/>
    <p:restoredTop sz="99518" autoAdjust="0"/>
  </p:normalViewPr>
  <p:slideViewPr>
    <p:cSldViewPr snapToGrid="0" snapToObjects="1">
      <p:cViewPr>
        <p:scale>
          <a:sx n="100" d="100"/>
          <a:sy n="100" d="100"/>
        </p:scale>
        <p:origin x="-880" y="-112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jpe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1251720" y="2011680"/>
            <a:ext cx="2862720" cy="1240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Chapter 11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1" i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Sets, </a:t>
            </a:r>
            <a:r>
              <a:rPr lang="en-US" sz="2400" b="1" i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Maps, </a:t>
            </a:r>
            <a:r>
              <a:rPr lang="en-US" sz="2400" b="1" i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Hashing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Implicit Representation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Store only the items that are in the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set itself is stored as a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Store uses RetrieveItem to see if the item is already in the set, and inserts it if not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 uses RetrieveItem and only tries to delete the item if it’s actually in the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Implicit Set Intersection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Naive algorithm: For every item in Set A, check if it’s in Set B. If yes, store it in the result set.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is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or O(</a:t>
            </a:r>
            <a:r>
              <a:rPr lang="en-US" sz="3200" b="0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log</a:t>
            </a:r>
            <a:r>
              <a:rPr lang="en-US" sz="3200" b="0" strike="noStrike" spc="-1" baseline="-3300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3200" b="0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), depending on the implementation of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RetrieveItem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 we do better? Yes, by changing the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assumptions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about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ItemType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to get an algorithm with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performance.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Implicit Set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Intersection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ItemType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supports “&lt;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sorted list can be used to store the sets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Sets are still unsorted collections, but the implementation can be sorted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Compare the first items in Sets A and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they’re equal, store one of them in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result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A &lt; B, get the next item in A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B &lt; A, get the next item in B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Intersection Pseudocode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SetType Intersection(SetType setB):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Reset self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Reset setB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while NOT (self.IsEmpty OR setB.IsEmpty)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GetNextItem(itemA) from self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setB.GetNextItem(itemB)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if (itemA &lt; itemB)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    GetNextIem(itemA) from self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else if itemB &lt; itemA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    setB.GetNextItem(itemB)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else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    result.Store(itemA)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    GetNextItem(itemA) from self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    setB.GetNextItem(itemB)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  <a:p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return result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urier New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Explicit or Implicit?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Explicit representation must be able to represent every item in the base type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That is, the length of the bit vector is the cardinality of the universal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Implicit representation requires searching the list to find if an item is already in the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Explicit is better for base types with a very small number of unique values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3"/>
          <p:cNvSpPr/>
          <p:nvPr/>
        </p:nvSpPr>
        <p:spPr>
          <a:xfrm>
            <a:off x="3749040" y="731520"/>
            <a:ext cx="180360" cy="42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Maps: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 ADT that is a collection of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key-value pairs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Key: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value of the base type of the map, used to look up an associated value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Like sets, maps store unsorted, unique values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They do not support Union,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Intersection,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Difference and have no mathematical basis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Supports Find, an operation for retrieving a key-value pair by searching for the key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Maps: Application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Arrays can be seen as maps that use integers as keys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Maps, then, are like arrays whose keys cannot easily be converted into array indices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Example: mapping names to phone numbers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Maps: Implementation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most common map operation is Find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Binary Search Trees support very efficient searching, along with insertion and deletion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Insertion: If the key is already in the map, the map is not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changed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Find is basically identical to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except it only checks for the correct key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ItemType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contains the key and the value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Maps: Other Approaches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Find could return void and use an empty value or a bool flag to indicate failure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 is very useful for clients that search does not “fail” (throw an exception) and instead returns a dummy value or a flag that can be checked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C++ STL overloads [ ] so that maps can be treated like arrays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O(1) Search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it possible to have O(1) search?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There would have to be a 1-to-1 mapping between element keys and array indices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example: Employees with IDs ranging from 00 to 99, stored in an array by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ID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if IDs were from 00000 to 99999 and there were only a few hundred employees, tons of memory would be wasted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Sets: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 unordered collection of distinct values, based on the mathematical concept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Component (base) Type: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data type of the items in a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Subset: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set whose items are contained entirely within another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Universal Set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The set containing all the possible values of the base type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Empty Set: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set with no members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Hashing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Hashing: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technique for ordering and accessing elements in a list by manipulating the key of the element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Hash Function: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function that manipulates the key to produce an array index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example, the 5-digit employee IDs could be hashed using Key % 100 to produce a 2-digit array index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Hashing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6" name="Picture 2" descr="\\10.1.1.17\productions\ART\ART PROCESS\Dale_162989_PPT\Dale_161029_Table_JPEG Files\CH11\JPG\fg11_00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341" y="1464366"/>
            <a:ext cx="4829170" cy="4972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Shape 2"/>
          <p:cNvSpPr txBox="1"/>
          <p:nvPr/>
        </p:nvSpPr>
        <p:spPr>
          <a:xfrm>
            <a:off x="-1" y="660833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1.1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Using a hash function to determine the location of the element in an array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Hashing vs. Sequential Lists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50" name="Picture 2" descr="\\10.1.1.17\productions\ART\ART PROCESS\Dale_162989_PPT\Dale_161029_Table_JPEG Files\CH11\JPG\fg11_002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4744" y="1500904"/>
            <a:ext cx="5967300" cy="488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Shape 2"/>
          <p:cNvSpPr txBox="1"/>
          <p:nvPr/>
        </p:nvSpPr>
        <p:spPr>
          <a:xfrm>
            <a:off x="-1" y="6519434"/>
            <a:ext cx="10080625" cy="5925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1.2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Comparing hashed and sequential lists of identical elements (a)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Hashed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(b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Linear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Collisions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happens if we hash 01234 and 97534?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Both produce the hash value “34”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Collision: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When multiple keys produce the same hash location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good hash function minimizes collisions, but they’re impossible to completely avoid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can collisions be resolved?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Linear Probing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Resolves hash collisions by searching for the next available space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the end of the hash is reached, linear probing loops around to the beginning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check if an item is in the hash table, calculate the hash and search sequentially until the matching key is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found;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top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when an empty space or the original hash is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found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Linear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Probing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0833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1.3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Handling collisions with linear probing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3074" name="Picture 2" descr="\\10.1.1.17\productions\ART\ART PROCESS\Dale_162989_PPT\Dale_161029_Table_JPEG Files\CH11\JPG\fg11_003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5232" y="1464406"/>
            <a:ext cx="7668816" cy="5025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Linear Probing and Deletion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Deleting an item creates an empty spot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happens if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three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items with the same hash are inserted, the second one is deleted, and then the client searches for the third?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Linear probing will stop when it encounters the deleted second item’s slot, reporting that the third item does not exist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dummy “deleted item” value tells search to keep looking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tendency of elements to become unevenly distributed throughout a hash table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good hash function will have a uniform distribution of hash keys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linear probing will cause clustering anyway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makes insertion and retrieval less efficient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Rehashing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Using the hash value as the input to a hash function in order to find a new location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good rehashing function for linear probing: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(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hash value +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%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Where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are two integers whose greatest common divisor is 1, e.g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.,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= 3 and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= 100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two constants must be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relatively prime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so that rehashing covers the whole array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Quadratic and Random Probing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Quadratic probing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rehashes based on the number of times the rehashing function has been called 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HashValue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± I</a:t>
            </a:r>
            <a:r>
              <a:rPr lang="en-US" sz="2800" b="0" strike="noStrike" spc="-1" baseline="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% array size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Reduces clustering, but doesn’t use every index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Random Probing: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Generate random rehash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values;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liminates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clustering, but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slow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 Operations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Store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for adding and removing items from the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Union: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Combine two sets into one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Intersection: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Takes two sets and creates a third containing the values that are in both sets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Difference: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Returns the set of all elements that are in the first set but not the second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Cardinality: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number of items in a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Buckets and Chaining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Handle collisions by allowing multiple elements to have the same hash value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Bucket: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collection of values associated with the same hash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key;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limited space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Chain: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linked list of elements that share the same hash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key;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hash table has pointers to list of values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Buckets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673" y="5723915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1.6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Handling collisions by hashing with buckets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4098" name="Picture 2" descr="\\10.1.1.17\productions\ART\ART PROCESS\Dale_162989_PPT\Dale_161029_Table_JPEG Files\CH11\JPG\fg11_006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91" y="2413001"/>
            <a:ext cx="9571098" cy="307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Chaining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673" y="5978747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1.7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Handling collisions by hashing with chaining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5122" name="Picture 2" descr="\\10.1.1.17\productions\ART\ART PROCESS\Dale_162989_PPT\Dale_161029_Table_JPEG Files\CH11\JPG\fg11_007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471" y="2674938"/>
            <a:ext cx="8796338" cy="3133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Probing vs. Chaining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673" y="6261668"/>
            <a:ext cx="10080625" cy="56005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1.8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Comparison of linear probing and chaining schemes (a) Linear 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Probing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</a:t>
            </a:r>
            <a:r>
              <a:rPr lang="en-IN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(b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) Chaining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6146" name="Picture 2" descr="\\10.1.1.17\productions\ART\ART PROCESS\Dale_162989_PPT\Dale_161029_Table_JPEG Files\CH11\JPG\fg11_008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471" y="1727200"/>
            <a:ext cx="8796338" cy="437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Probing vs.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Chaining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Search: Probing must continue searching the array until all possible hash keys have been checked. Chaining only looks through the chain, which is likely to be relatively small.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Deletion: Chaining simply removes the element from the linked list. Probing requires special signal values.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Choosing a Good Hash Function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good hash function reduces collisions by uniformly distributing elements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Knowledge about the domain of keys helps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example, Key % 100 is terrible for employee IDs if the last two digits are the year the employee was hired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Probing,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buckets,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chaining can only do so much when there’s many collisions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504000" y="161620"/>
            <a:ext cx="9071280" cy="7019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Hashing Employee IDs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2"/>
          <p:cNvSpPr txBox="1"/>
          <p:nvPr/>
        </p:nvSpPr>
        <p:spPr>
          <a:xfrm>
            <a:off x="-1" y="660833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		Figure 1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1.9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IN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Hash scheme to handle employee records (a) The plan (b) The reality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7170" name="Picture 2" descr="\\10.1.1.17\productions\ART\ART PROCESS\Dale_162989_PPT\Dale_161029_Table_JPEG Files\CH11\JPG\fg11_009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9138" y="924572"/>
            <a:ext cx="3710461" cy="563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Division Method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most common hash method: key % size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By making the table larger than the expected number of elements, collisions can be reduced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Very efficient, but collisions can be common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Other Hash Methods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division method requires integers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string of characters could be hashed by summing up the individual letters first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Folding: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Break the key into multiple pieces and concatenate or XOR the pieces to make a complete hash key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Creating a Good Hash Function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Efficiency: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Hash tables have O(1) search. This deteriorates if the hash function is inefficient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Simplicity: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Don’t forget hash functions need to be written and maintained! Complex functions may incur a technical cost.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Perfect hash functions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are difficult but not impossible, especially for small sets of values.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 Operation Examples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SetA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= {A, B, D, G, Q, S}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SetB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= {A, D, P, S, Z}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Union (</a:t>
            </a: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SetA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SetB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= {A, B, D, G, P, Q, S, Z}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Intersection (</a:t>
            </a: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SetA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SetB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= {A, D, S}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Difference (</a:t>
            </a: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SetA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SetB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= {B, G, Q}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Difference (</a:t>
            </a: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SetB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SetA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= {P, Z}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Additional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Operations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Observers: IsEmpty and IsFull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Transformer: MakeEmpty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Utility: Print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Note that Store and Delete are equivalent to Union and Intersection with the set containing only the target element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Sets: Application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One unique property of sets is that storing an item that is already in the set does not change the set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Similarly, deleting an item that’s not in the set does not affect anything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can useful for building a list of the words in a text, for example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Sets: Implementation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There are two general ways to implement sets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Explicit representation: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presence and absence of every possible value in the base type is recorded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Implicit representation: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Only the items in the set are recorded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Explicit Representation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explicit representation maps each item in the base type to a Boolean flag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the item is in the set, the flag is set to true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Bit Vector: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 array of bits, typically used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compact list of Boolean flags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 must be possible to enumerate every possible value of the base type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Works best for base types with small domains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Explicit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Representation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Store finds the bit for the given item and sets it to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1;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 sets the appropriate bit to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Union,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Intersection,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Difference loop through the bit vector and use bitwise operations: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Union: OR the two bit vectors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Intersection: AND the two bit vectors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Difference: AND with the NOT (inversion) of the second bit vector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</TotalTime>
  <Words>1857</Words>
  <Application>Microsoft Macintosh PowerPoint</Application>
  <PresentationFormat>Custom</PresentationFormat>
  <Paragraphs>182</Paragraphs>
  <Slides>39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1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/>
  <dc:description/>
  <cp:lastModifiedBy>Julie Bolduc</cp:lastModifiedBy>
  <cp:revision>10</cp:revision>
  <dcterms:created xsi:type="dcterms:W3CDTF">2016-08-20T22:26:14Z</dcterms:created>
  <dcterms:modified xsi:type="dcterms:W3CDTF">2016-09-02T19:36:42Z</dcterms:modified>
  <dc:language>en-US</dc:language>
</cp:coreProperties>
</file>